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57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569-972B-4BB6-8D00-BDCA22C9C6C3}" type="datetimeFigureOut">
              <a:rPr lang="en-US" smtClean="0"/>
              <a:t>7/12/2016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4D47-ED11-428D-A3E5-5A23C5F2C82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569-972B-4BB6-8D00-BDCA22C9C6C3}" type="datetimeFigureOut">
              <a:rPr lang="en-US" smtClean="0"/>
              <a:t>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4D47-ED11-428D-A3E5-5A23C5F2C8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569-972B-4BB6-8D00-BDCA22C9C6C3}" type="datetimeFigureOut">
              <a:rPr lang="en-US" smtClean="0"/>
              <a:t>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4D47-ED11-428D-A3E5-5A23C5F2C82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569-972B-4BB6-8D00-BDCA22C9C6C3}" type="datetimeFigureOut">
              <a:rPr lang="en-US" smtClean="0"/>
              <a:t>7/12/2016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4D47-ED11-428D-A3E5-5A23C5F2C8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569-972B-4BB6-8D00-BDCA22C9C6C3}" type="datetimeFigureOut">
              <a:rPr lang="en-US" smtClean="0"/>
              <a:t>7/12/2016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4D47-ED11-428D-A3E5-5A23C5F2C8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569-972B-4BB6-8D00-BDCA22C9C6C3}" type="datetimeFigureOut">
              <a:rPr lang="en-US" smtClean="0"/>
              <a:t>7/12/2016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4D47-ED11-428D-A3E5-5A23C5F2C8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569-972B-4BB6-8D00-BDCA22C9C6C3}" type="datetimeFigureOut">
              <a:rPr lang="en-US" smtClean="0"/>
              <a:t>7/12/2016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4D47-ED11-428D-A3E5-5A23C5F2C8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569-972B-4BB6-8D00-BDCA22C9C6C3}" type="datetimeFigureOut">
              <a:rPr lang="en-US" smtClean="0"/>
              <a:t>7/12/2016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4D47-ED11-428D-A3E5-5A23C5F2C8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569-972B-4BB6-8D00-BDCA22C9C6C3}" type="datetimeFigureOut">
              <a:rPr lang="en-US" smtClean="0"/>
              <a:t>7/12/2016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834D47-ED11-428D-A3E5-5A23C5F2C82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569-972B-4BB6-8D00-BDCA22C9C6C3}" type="datetimeFigureOut">
              <a:rPr lang="en-US" smtClean="0"/>
              <a:t>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4D47-ED11-428D-A3E5-5A23C5F2C8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C569-972B-4BB6-8D00-BDCA22C9C6C3}" type="datetimeFigureOut">
              <a:rPr lang="en-US" smtClean="0"/>
              <a:t>7/12/2016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4D47-ED11-428D-A3E5-5A23C5F2C8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54C569-972B-4BB6-8D00-BDCA22C9C6C3}" type="datetimeFigureOut">
              <a:rPr lang="en-US" smtClean="0"/>
              <a:t>7/12/2016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834D47-ED11-428D-A3E5-5A23C5F2C82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zq7sipKfxoo?t=2m45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Diversity and Social Justice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00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This is going to be a challenging Semester</a:t>
            </a:r>
          </a:p>
        </p:txBody>
      </p:sp>
      <p:pic>
        <p:nvPicPr>
          <p:cNvPr id="1026" name="Picture 2" descr="http://timesofindia.indiatimes.com/photo/51428181.cm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068" y="1935163"/>
            <a:ext cx="3657864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45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We have a responsibility to educate and welcome all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This can be a challenge because not every student we work with is going to agree with us on a philosophical level.</a:t>
            </a:r>
          </a:p>
          <a:p>
            <a:endParaRPr lang="en-US" dirty="0" smtClean="0"/>
          </a:p>
          <a:p>
            <a:r>
              <a:rPr lang="en-US" dirty="0" smtClean="0"/>
              <a:t>“Are you going to vote for the good guy or the socialist?”</a:t>
            </a:r>
          </a:p>
          <a:p>
            <a:endParaRPr lang="en-US" dirty="0" smtClean="0"/>
          </a:p>
          <a:p>
            <a:r>
              <a:rPr lang="en-US" dirty="0" smtClean="0"/>
              <a:t>Different people choose to support the candidate they will vote for in November for different reasons:</a:t>
            </a:r>
          </a:p>
          <a:p>
            <a:pPr lvl="1"/>
            <a:r>
              <a:rPr lang="en-US" dirty="0" smtClean="0"/>
              <a:t>They truly believe that either Clinton or Trump will a good president</a:t>
            </a:r>
          </a:p>
          <a:p>
            <a:pPr lvl="1"/>
            <a:r>
              <a:rPr lang="en-US" dirty="0" smtClean="0"/>
              <a:t>They truly believe that either Clinton or Trump will be a terrible president</a:t>
            </a:r>
          </a:p>
          <a:p>
            <a:pPr lvl="1"/>
            <a:r>
              <a:rPr lang="en-US" dirty="0" smtClean="0"/>
              <a:t>They supported one candidate in their party’s primary and that candidate did not win, so they will vote for the party’s candidate</a:t>
            </a:r>
          </a:p>
          <a:p>
            <a:pPr lvl="1"/>
            <a:r>
              <a:rPr lang="en-US" dirty="0" smtClean="0"/>
              <a:t>They supported one candidate in their party’s primary and that candidate did not win, so they will vote against the candidate who defeated him/her</a:t>
            </a:r>
          </a:p>
          <a:p>
            <a:pPr lvl="1"/>
            <a:r>
              <a:rPr lang="en-US" dirty="0" smtClean="0"/>
              <a:t>They cannot support either Trump or Clinton, and will vote for a third party candidate</a:t>
            </a:r>
          </a:p>
          <a:p>
            <a:pPr lvl="1"/>
            <a:r>
              <a:rPr lang="en-US" dirty="0" smtClean="0"/>
              <a:t>They cannot support either Trump or Clinton and will not vote</a:t>
            </a:r>
          </a:p>
          <a:p>
            <a:pPr lvl="1"/>
            <a:endParaRPr lang="en-US" dirty="0"/>
          </a:p>
          <a:p>
            <a:r>
              <a:rPr lang="en-US" dirty="0"/>
              <a:t>New York, New Jersey, and Connecticut are not swing states, meaning </a:t>
            </a:r>
            <a:r>
              <a:rPr lang="en-US" dirty="0" smtClean="0"/>
              <a:t>that the electoral votes will probably go to Hillary Clinton. Many Republican students may feel their votes don’t count and may feel disenfranchised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Some students cannot vote for one reason or another, but still may have </a:t>
            </a:r>
            <a:r>
              <a:rPr lang="en-US" smtClean="0"/>
              <a:t>strong opinions </a:t>
            </a:r>
            <a:r>
              <a:rPr lang="en-US" dirty="0" smtClean="0"/>
              <a:t>regarding their preference.</a:t>
            </a:r>
            <a:endParaRPr lang="en-US" dirty="0"/>
          </a:p>
          <a:p>
            <a:pPr marL="393192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229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This is going to be a challenging Semester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62691"/>
            <a:ext cx="4038600" cy="395025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18519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8731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We have a responsibility to challenge discrimination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Some students on campus are blatantly discriminatory</a:t>
            </a:r>
            <a:endParaRPr lang="en-US" dirty="0" smtClean="0">
              <a:hlinkClick r:id="rId2"/>
            </a:endParaRPr>
          </a:p>
          <a:p>
            <a:r>
              <a:rPr lang="en-US" u="sng" dirty="0" smtClean="0">
                <a:hlinkClick r:id="rId2"/>
              </a:rPr>
              <a:t>https</a:t>
            </a:r>
            <a:r>
              <a:rPr lang="en-US" u="sng" dirty="0">
                <a:hlinkClick r:id="rId2"/>
              </a:rPr>
              <a:t>://</a:t>
            </a:r>
            <a:r>
              <a:rPr lang="en-US" u="sng" dirty="0" smtClean="0">
                <a:hlinkClick r:id="rId2"/>
              </a:rPr>
              <a:t>youtu.be/zq7sipKfxoo?t=2m45s</a:t>
            </a:r>
            <a:endParaRPr lang="en-US" u="sng" dirty="0" smtClean="0"/>
          </a:p>
          <a:p>
            <a:r>
              <a:rPr lang="en-US" dirty="0" smtClean="0"/>
              <a:t>Some students do not necessarily view their actions or beliefs as discriminatory </a:t>
            </a:r>
          </a:p>
          <a:p>
            <a:pPr lvl="1"/>
            <a:r>
              <a:rPr lang="en-US" dirty="0" smtClean="0"/>
              <a:t>While All lives do matter, the </a:t>
            </a:r>
            <a:r>
              <a:rPr lang="en-US" dirty="0" err="1" smtClean="0"/>
              <a:t>hashtag</a:t>
            </a:r>
            <a:r>
              <a:rPr lang="en-US" dirty="0" smtClean="0"/>
              <a:t> #</a:t>
            </a:r>
            <a:r>
              <a:rPr lang="en-US" dirty="0" err="1" smtClean="0"/>
              <a:t>Alllivesmatter</a:t>
            </a:r>
            <a:r>
              <a:rPr lang="en-US" dirty="0" smtClean="0"/>
              <a:t> is used to attempt to ignore the real issues surrounding racial inequality in America.</a:t>
            </a:r>
          </a:p>
          <a:p>
            <a:pPr lvl="1"/>
            <a:r>
              <a:rPr lang="en-US" dirty="0" smtClean="0"/>
              <a:t>However, not every student you work with is going to see it that way.</a:t>
            </a:r>
          </a:p>
          <a:p>
            <a:pPr lvl="1"/>
            <a:r>
              <a:rPr lang="en-US" dirty="0" smtClean="0"/>
              <a:t>Some students come from traditions in which LGBT Marriage is not permitted. They have a right to practice their religion in their way and be supported.</a:t>
            </a:r>
          </a:p>
          <a:p>
            <a:pPr lvl="1"/>
            <a:r>
              <a:rPr lang="en-US" dirty="0" smtClean="0"/>
              <a:t>LGBT marriage is legal in the US, and our LGBT students have the right to express themselves as well.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94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simultaneously…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 to support and include every student, regardless of background</a:t>
            </a:r>
          </a:p>
          <a:p>
            <a:r>
              <a:rPr lang="en-US" dirty="0" smtClean="0"/>
              <a:t>Challenge discrimination and hate on campus</a:t>
            </a:r>
          </a:p>
          <a:p>
            <a:r>
              <a:rPr lang="en-US" dirty="0" smtClean="0"/>
              <a:t>Educate our students about Social Justice Issues while permitting them the freedom to believe as they choose?</a:t>
            </a:r>
          </a:p>
        </p:txBody>
      </p:sp>
    </p:spTree>
    <p:extLst>
      <p:ext uri="{BB962C8B-B14F-4D97-AF65-F5344CB8AC3E}">
        <p14:creationId xmlns:p14="http://schemas.microsoft.com/office/powerpoint/2010/main" val="260185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</TotalTime>
  <Words>402</Words>
  <Application>Microsoft Office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Diversity and Social Justice</vt:lpstr>
      <vt:lpstr>This is going to be a challenging Semester</vt:lpstr>
      <vt:lpstr>We have a responsibility to educate and welcome all students</vt:lpstr>
      <vt:lpstr>This is going to be a challenging Semester</vt:lpstr>
      <vt:lpstr>We have a responsibility to challenge discrimination</vt:lpstr>
      <vt:lpstr>How do we simultaneously…</vt:lpstr>
    </vt:vector>
  </TitlesOfParts>
  <Company>Kingsborough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Diversity and Social Justice</dc:title>
  <dc:creator>George Hill</dc:creator>
  <cp:lastModifiedBy>George Hill</cp:lastModifiedBy>
  <cp:revision>8</cp:revision>
  <dcterms:created xsi:type="dcterms:W3CDTF">2016-07-11T14:03:14Z</dcterms:created>
  <dcterms:modified xsi:type="dcterms:W3CDTF">2016-07-12T14:42:15Z</dcterms:modified>
</cp:coreProperties>
</file>